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7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14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7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451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44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9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77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8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3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80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30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F6289-25AF-420E-9023-942E9DA7E5C6}" type="datetimeFigureOut">
              <a:rPr lang="en-GB" smtClean="0"/>
              <a:t>18/08/2017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93A0-FFC6-48C3-9FA2-14C59A6C6A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43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Supply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hain Finance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(10)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smtClean="0">
                <a:latin typeface="Arial" panose="020B0604020202020204" pitchFamily="34" charset="0"/>
                <a:cs typeface="Arial" panose="020B0604020202020204" pitchFamily="34" charset="0"/>
              </a:rPr>
              <a:t>Chapter </a:t>
            </a:r>
            <a:r>
              <a:rPr lang="en-GB" b="1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93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SCF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179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Supply Chain Finance (10)</vt:lpstr>
      <vt:lpstr>Introduction SCF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Supply Chain Finance (1)</dc:title>
  <dc:creator>Jan Jansen</dc:creator>
  <cp:lastModifiedBy>Jan Jansen</cp:lastModifiedBy>
  <cp:revision>10</cp:revision>
  <dcterms:created xsi:type="dcterms:W3CDTF">2017-08-17T22:05:33Z</dcterms:created>
  <dcterms:modified xsi:type="dcterms:W3CDTF">2017-08-18T12:15:13Z</dcterms:modified>
</cp:coreProperties>
</file>