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1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6289-25AF-420E-9023-942E9DA7E5C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93A0-FFC6-48C3-9FA2-14C59A6C6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7876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6289-25AF-420E-9023-942E9DA7E5C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93A0-FFC6-48C3-9FA2-14C59A6C6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0146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6289-25AF-420E-9023-942E9DA7E5C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93A0-FFC6-48C3-9FA2-14C59A6C6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277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6289-25AF-420E-9023-942E9DA7E5C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93A0-FFC6-48C3-9FA2-14C59A6C6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3451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6289-25AF-420E-9023-942E9DA7E5C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93A0-FFC6-48C3-9FA2-14C59A6C6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5449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6289-25AF-420E-9023-942E9DA7E5C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93A0-FFC6-48C3-9FA2-14C59A6C6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4927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6289-25AF-420E-9023-942E9DA7E5C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93A0-FFC6-48C3-9FA2-14C59A6C6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7774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6289-25AF-420E-9023-942E9DA7E5C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93A0-FFC6-48C3-9FA2-14C59A6C6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2839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6289-25AF-420E-9023-942E9DA7E5C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93A0-FFC6-48C3-9FA2-14C59A6C6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138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6289-25AF-420E-9023-942E9DA7E5C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93A0-FFC6-48C3-9FA2-14C59A6C6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7808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6289-25AF-420E-9023-942E9DA7E5C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93A0-FFC6-48C3-9FA2-14C59A6C6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301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2F6289-25AF-420E-9023-942E9DA7E5C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293A0-FFC6-48C3-9FA2-14C59A6C6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433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Supply </a:t>
            </a: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hain Finance (1)</a:t>
            </a:r>
            <a:endParaRPr lang="en-GB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Chapter 1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0936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Introduction SCF</a:t>
            </a:r>
            <a:endParaRPr lang="en-GB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179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Supply Chain Finance (1)</vt:lpstr>
      <vt:lpstr>Introduction SCF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Supply Chain Finance (1)</dc:title>
  <dc:creator>Jan Jansen</dc:creator>
  <cp:lastModifiedBy>Jan Jansen</cp:lastModifiedBy>
  <cp:revision>1</cp:revision>
  <dcterms:created xsi:type="dcterms:W3CDTF">2017-08-17T22:05:33Z</dcterms:created>
  <dcterms:modified xsi:type="dcterms:W3CDTF">2017-08-17T22:06:11Z</dcterms:modified>
</cp:coreProperties>
</file>